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0"/>
  </p:notesMasterIdLst>
  <p:handoutMasterIdLst>
    <p:handoutMasterId r:id="rId11"/>
  </p:handoutMasterIdLst>
  <p:sldIdLst>
    <p:sldId id="263" r:id="rId2"/>
    <p:sldId id="262" r:id="rId3"/>
    <p:sldId id="257" r:id="rId4"/>
    <p:sldId id="258" r:id="rId5"/>
    <p:sldId id="264" r:id="rId6"/>
    <p:sldId id="259" r:id="rId7"/>
    <p:sldId id="261" r:id="rId8"/>
    <p:sldId id="260" r:id="rId9"/>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guide id="3" pos="5524">
          <p15:clr>
            <a:srgbClr val="A4A3A4"/>
          </p15:clr>
        </p15:guide>
        <p15:guide id="4" pos="269">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E256452-3EA9-CE3C-EF27-C42690C7300F}" name="Audrey MORENO" initials="AM" userId="S::audrey_moreno@escardio.net::15082cbc-c8b0-4d4b-ad9f-488123433d2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Sally COLLINGRIDGE" initials="SC" lastIdx="12" clrIdx="0">
    <p:extLst>
      <p:ext uri="{19B8F6BF-5375-455C-9EA6-DF929625EA0E}">
        <p15:presenceInfo xmlns:p15="http://schemas.microsoft.com/office/powerpoint/2012/main" userId="S::sally_collingridge@escardio.net::bbed4dc1-00b7-474a-8549-18dc7b873d66" providerId="AD"/>
      </p:ext>
    </p:extLst>
  </p:cmAuthor>
  <p:cmAuthor id="2" name="Laure-Emmanuelle PEYRET" initials="LP" lastIdx="7" clrIdx="1">
    <p:extLst>
      <p:ext uri="{19B8F6BF-5375-455C-9EA6-DF929625EA0E}">
        <p15:presenceInfo xmlns:p15="http://schemas.microsoft.com/office/powerpoint/2012/main" userId="S::laure-emmanuelle_peyret@escardio.net::96dd4d06-5b74-42e8-b054-0c0a8419bf7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78787"/>
    <a:srgbClr val="AE1022"/>
    <a:srgbClr val="D0D0D0"/>
    <a:srgbClr val="D3D3D3"/>
    <a:srgbClr val="E0E0E0"/>
    <a:srgbClr val="F28C26"/>
    <a:srgbClr val="FFBF08"/>
    <a:srgbClr val="B62A79"/>
    <a:srgbClr val="F3BC00"/>
    <a:srgbClr val="D000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9906" autoAdjust="0"/>
    <p:restoredTop sz="96197"/>
  </p:normalViewPr>
  <p:slideViewPr>
    <p:cSldViewPr showGuides="1">
      <p:cViewPr varScale="1">
        <p:scale>
          <a:sx n="147" d="100"/>
          <a:sy n="147" d="100"/>
        </p:scale>
        <p:origin x="162" y="126"/>
      </p:cViewPr>
      <p:guideLst>
        <p:guide orient="horz" pos="1620"/>
        <p:guide pos="2880"/>
        <p:guide pos="5524"/>
        <p:guide pos="269"/>
      </p:guideLst>
    </p:cSldViewPr>
  </p:slideViewPr>
  <p:outlineViewPr>
    <p:cViewPr>
      <p:scale>
        <a:sx n="33" d="100"/>
        <a:sy n="33" d="100"/>
      </p:scale>
      <p:origin x="0" y="0"/>
    </p:cViewPr>
  </p:outlineViewPr>
  <p:notesTextViewPr>
    <p:cViewPr>
      <p:scale>
        <a:sx n="3" d="2"/>
        <a:sy n="3" d="2"/>
      </p:scale>
      <p:origin x="0" y="0"/>
    </p:cViewPr>
  </p:notesTextViewPr>
  <p:notesViewPr>
    <p:cSldViewPr>
      <p:cViewPr varScale="1">
        <p:scale>
          <a:sx n="123" d="100"/>
          <a:sy n="123" d="100"/>
        </p:scale>
        <p:origin x="412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17" Type="http://schemas.microsoft.com/office/2018/10/relationships/authors" Targe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64CCA8C-2727-A54D-B40F-70CF9669C616}" type="datetimeFigureOut">
              <a:rPr lang="fr-FR"/>
              <a:pPr/>
              <a:t>10/11/2022</a:t>
            </a:fld>
            <a:endParaRPr lang="fr-F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8CEFCA3-4FB0-F648-923A-3843471D4321}" type="slidenum">
              <a:rPr/>
              <a:pPr/>
              <a:t>‹#›</a:t>
            </a:fld>
            <a:endParaRPr lang="fr-FR"/>
          </a:p>
        </p:txBody>
      </p:sp>
    </p:spTree>
    <p:extLst>
      <p:ext uri="{BB962C8B-B14F-4D97-AF65-F5344CB8AC3E}">
        <p14:creationId xmlns:p14="http://schemas.microsoft.com/office/powerpoint/2010/main" val="220420675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A47D4E0-ADF2-4269-A368-F8657ABA7EB7}" type="datetimeFigureOut">
              <a:rPr lang="en-US" smtClean="0"/>
              <a:pPr/>
              <a:t>11/10/2022</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8DCFB2-2FC4-4A48-85D8-914292BD17B8}" type="slidenum">
              <a:rPr lang="en-GB" smtClean="0"/>
              <a:pPr/>
              <a:t>‹#›</a:t>
            </a:fld>
            <a:endParaRPr lang="en-GB"/>
          </a:p>
        </p:txBody>
      </p:sp>
    </p:spTree>
    <p:extLst>
      <p:ext uri="{BB962C8B-B14F-4D97-AF65-F5344CB8AC3E}">
        <p14:creationId xmlns:p14="http://schemas.microsoft.com/office/powerpoint/2010/main" val="225851543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P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3" name="Espace réservé du texte 32">
            <a:extLst>
              <a:ext uri="{FF2B5EF4-FFF2-40B4-BE49-F238E27FC236}">
                <a16:creationId xmlns:a16="http://schemas.microsoft.com/office/drawing/2014/main" id="{E87A3DCC-5F52-46C1-83E5-0DCD52BF0AF8}"/>
              </a:ext>
            </a:extLst>
          </p:cNvPr>
          <p:cNvSpPr>
            <a:spLocks noGrp="1" noChangeAspect="1"/>
          </p:cNvSpPr>
          <p:nvPr>
            <p:ph type="body" sz="quarter" idx="10" hasCustomPrompt="1"/>
          </p:nvPr>
        </p:nvSpPr>
        <p:spPr>
          <a:xfrm>
            <a:off x="1039771" y="2517053"/>
            <a:ext cx="6844590" cy="584775"/>
          </a:xfrm>
          <a:prstGeom prst="rect">
            <a:avLst/>
          </a:prstGeom>
        </p:spPr>
        <p:txBody>
          <a:bodyPr wrap="square">
            <a:spAutoFit/>
          </a:bodyPr>
          <a:lstStyle>
            <a:lvl1pPr marL="0" indent="0">
              <a:buNone/>
              <a:defRPr sz="1600" b="0">
                <a:solidFill>
                  <a:schemeClr val="tx1"/>
                </a:solidFill>
                <a:latin typeface="+mn-lt"/>
              </a:defRPr>
            </a:lvl1pPr>
            <a:lvl2pPr marL="266700" indent="0">
              <a:buNone/>
              <a:defRPr/>
            </a:lvl2pPr>
            <a:lvl3pPr marL="531812" indent="0">
              <a:buNone/>
              <a:defRPr/>
            </a:lvl3pPr>
            <a:lvl4pPr marL="809625" indent="0">
              <a:buNone/>
              <a:defRPr/>
            </a:lvl4pPr>
            <a:lvl5pPr marL="1076325" indent="0">
              <a:buNone/>
              <a:defRPr/>
            </a:lvl5pPr>
          </a:lstStyle>
          <a:p>
            <a:pPr lvl="0"/>
            <a:r>
              <a:rPr lang="en-US" dirty="0"/>
              <a:t>A short description about the subject of the presentation. Can be used as a subtitle. </a:t>
            </a:r>
          </a:p>
        </p:txBody>
      </p:sp>
      <p:sp>
        <p:nvSpPr>
          <p:cNvPr id="36" name="Espace réservé du texte 32">
            <a:extLst>
              <a:ext uri="{FF2B5EF4-FFF2-40B4-BE49-F238E27FC236}">
                <a16:creationId xmlns:a16="http://schemas.microsoft.com/office/drawing/2014/main" id="{16284A64-7B54-461F-9363-2BE4503F91FE}"/>
              </a:ext>
            </a:extLst>
          </p:cNvPr>
          <p:cNvSpPr>
            <a:spLocks noGrp="1"/>
          </p:cNvSpPr>
          <p:nvPr>
            <p:ph type="body" sz="quarter" idx="12" hasCustomPrompt="1"/>
          </p:nvPr>
        </p:nvSpPr>
        <p:spPr>
          <a:xfrm>
            <a:off x="1043597" y="3961569"/>
            <a:ext cx="5688626" cy="288032"/>
          </a:xfrm>
          <a:prstGeom prst="rect">
            <a:avLst/>
          </a:prstGeom>
        </p:spPr>
        <p:txBody>
          <a:bodyPr>
            <a:noAutofit/>
          </a:bodyPr>
          <a:lstStyle>
            <a:lvl1pPr marL="0" indent="0">
              <a:buNone/>
              <a:defRPr sz="1600" b="0">
                <a:solidFill>
                  <a:srgbClr val="AE1022"/>
                </a:solidFill>
                <a:latin typeface="+mn-lt"/>
              </a:defRPr>
            </a:lvl1pPr>
            <a:lvl2pPr marL="266700" indent="0">
              <a:buNone/>
              <a:defRPr/>
            </a:lvl2pPr>
            <a:lvl3pPr marL="531812" indent="0">
              <a:buNone/>
              <a:defRPr/>
            </a:lvl3pPr>
            <a:lvl4pPr marL="809625" indent="0">
              <a:buNone/>
              <a:defRPr/>
            </a:lvl4pPr>
            <a:lvl5pPr marL="1076325" indent="0">
              <a:buNone/>
              <a:defRPr/>
            </a:lvl5pPr>
          </a:lstStyle>
          <a:p>
            <a:pPr lvl="0"/>
            <a:r>
              <a:rPr lang="en-US" dirty="0"/>
              <a:t>Presentation date</a:t>
            </a:r>
          </a:p>
        </p:txBody>
      </p:sp>
      <p:sp>
        <p:nvSpPr>
          <p:cNvPr id="15" name="Espace réservé du texte 32">
            <a:extLst>
              <a:ext uri="{FF2B5EF4-FFF2-40B4-BE49-F238E27FC236}">
                <a16:creationId xmlns:a16="http://schemas.microsoft.com/office/drawing/2014/main" id="{DFFB4CC0-14B2-483B-83A6-DA9CE43781CA}"/>
              </a:ext>
            </a:extLst>
          </p:cNvPr>
          <p:cNvSpPr>
            <a:spLocks noGrp="1"/>
          </p:cNvSpPr>
          <p:nvPr>
            <p:ph type="body" sz="quarter" idx="13" hasCustomPrompt="1"/>
          </p:nvPr>
        </p:nvSpPr>
        <p:spPr>
          <a:xfrm>
            <a:off x="1043610" y="3577877"/>
            <a:ext cx="5688619" cy="290018"/>
          </a:xfrm>
          <a:prstGeom prst="rect">
            <a:avLst/>
          </a:prstGeom>
        </p:spPr>
        <p:txBody>
          <a:bodyPr>
            <a:noAutofit/>
          </a:bodyPr>
          <a:lstStyle>
            <a:lvl1pPr marL="0" indent="0">
              <a:buNone/>
              <a:defRPr sz="1600" b="0">
                <a:solidFill>
                  <a:schemeClr val="tx1"/>
                </a:solidFill>
                <a:latin typeface="+mn-lt"/>
              </a:defRPr>
            </a:lvl1pPr>
            <a:lvl2pPr marL="266700" indent="0">
              <a:buNone/>
              <a:defRPr/>
            </a:lvl2pPr>
            <a:lvl3pPr marL="531812" indent="0">
              <a:buNone/>
              <a:defRPr/>
            </a:lvl3pPr>
            <a:lvl4pPr marL="809625" indent="0">
              <a:buNone/>
              <a:defRPr/>
            </a:lvl4pPr>
            <a:lvl5pPr marL="1076325" indent="0">
              <a:buNone/>
              <a:defRPr/>
            </a:lvl5pPr>
          </a:lstStyle>
          <a:p>
            <a:pPr lvl="0"/>
            <a:r>
              <a:rPr lang="en-US" dirty="0"/>
              <a:t>Presenter Name</a:t>
            </a:r>
          </a:p>
        </p:txBody>
      </p:sp>
      <p:sp>
        <p:nvSpPr>
          <p:cNvPr id="17" name="Espace réservé du texte 32">
            <a:extLst>
              <a:ext uri="{FF2B5EF4-FFF2-40B4-BE49-F238E27FC236}">
                <a16:creationId xmlns:a16="http://schemas.microsoft.com/office/drawing/2014/main" id="{495DAAF3-5ADD-3B4B-9B4A-F80003C2F6E4}"/>
              </a:ext>
            </a:extLst>
          </p:cNvPr>
          <p:cNvSpPr>
            <a:spLocks noGrp="1" noChangeAspect="1"/>
          </p:cNvSpPr>
          <p:nvPr>
            <p:ph type="body" sz="quarter" idx="14" hasCustomPrompt="1"/>
          </p:nvPr>
        </p:nvSpPr>
        <p:spPr>
          <a:xfrm>
            <a:off x="1043610" y="927760"/>
            <a:ext cx="6768746" cy="833178"/>
          </a:xfrm>
          <a:prstGeom prst="rect">
            <a:avLst/>
          </a:prstGeom>
        </p:spPr>
        <p:txBody>
          <a:bodyPr wrap="square" lIns="90000" tIns="46800" rIns="90000" bIns="46800">
            <a:spAutoFit/>
          </a:bodyPr>
          <a:lstStyle>
            <a:lvl1pPr marL="0" indent="0">
              <a:spcBef>
                <a:spcPts val="600"/>
              </a:spcBef>
              <a:buNone/>
              <a:defRPr sz="4800" b="1" i="0" baseline="0">
                <a:solidFill>
                  <a:schemeClr val="accent1"/>
                </a:solidFill>
                <a:latin typeface="+mn-lt"/>
              </a:defRPr>
            </a:lvl1pPr>
            <a:lvl2pPr marL="266700" indent="0">
              <a:buNone/>
              <a:defRPr/>
            </a:lvl2pPr>
            <a:lvl3pPr marL="531812" indent="0">
              <a:buNone/>
              <a:defRPr/>
            </a:lvl3pPr>
            <a:lvl4pPr marL="809625" indent="0">
              <a:buNone/>
              <a:defRPr/>
            </a:lvl4pPr>
            <a:lvl5pPr marL="1076325" indent="0">
              <a:buNone/>
              <a:defRPr/>
            </a:lvl5pPr>
          </a:lstStyle>
          <a:p>
            <a:pPr lvl="0"/>
            <a:r>
              <a:rPr lang="en-US" dirty="0"/>
              <a:t>Presentation Title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xtra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Espace réservé du texte 5">
            <a:extLst>
              <a:ext uri="{FF2B5EF4-FFF2-40B4-BE49-F238E27FC236}">
                <a16:creationId xmlns:a16="http://schemas.microsoft.com/office/drawing/2014/main" id="{EC9FD404-747D-47CF-8BD6-85DE35A09CA4}"/>
              </a:ext>
            </a:extLst>
          </p:cNvPr>
          <p:cNvSpPr>
            <a:spLocks noGrp="1"/>
          </p:cNvSpPr>
          <p:nvPr>
            <p:ph type="body" sz="quarter" idx="10" hasCustomPrompt="1"/>
          </p:nvPr>
        </p:nvSpPr>
        <p:spPr>
          <a:xfrm>
            <a:off x="324618" y="339502"/>
            <a:ext cx="7631757" cy="432048"/>
          </a:xfrm>
          <a:prstGeom prst="rect">
            <a:avLst/>
          </a:prstGeom>
        </p:spPr>
        <p:txBody>
          <a:bodyPr>
            <a:noAutofit/>
          </a:bodyPr>
          <a:lstStyle>
            <a:lvl1pPr marL="0" indent="0">
              <a:lnSpc>
                <a:spcPts val="2500"/>
              </a:lnSpc>
              <a:spcBef>
                <a:spcPts val="0"/>
              </a:spcBef>
              <a:buNone/>
              <a:defRPr sz="2800" b="1">
                <a:solidFill>
                  <a:schemeClr val="accent1"/>
                </a:solidFill>
                <a:latin typeface="+mj-lt"/>
              </a:defRPr>
            </a:lvl1pPr>
            <a:lvl2pPr marL="266700" indent="0">
              <a:buNone/>
              <a:defRPr/>
            </a:lvl2pPr>
            <a:lvl3pPr marL="531812" indent="0">
              <a:buNone/>
              <a:defRPr/>
            </a:lvl3pPr>
            <a:lvl4pPr marL="809625" indent="0">
              <a:buNone/>
              <a:defRPr/>
            </a:lvl4pPr>
            <a:lvl5pPr marL="1076325" indent="0">
              <a:buNone/>
              <a:defRPr/>
            </a:lvl5pPr>
          </a:lstStyle>
          <a:p>
            <a:pPr lvl="0"/>
            <a:r>
              <a:rPr lang="en-US" dirty="0"/>
              <a:t>First line of the headline</a:t>
            </a:r>
          </a:p>
        </p:txBody>
      </p:sp>
      <p:sp>
        <p:nvSpPr>
          <p:cNvPr id="6" name="Content Placeholder 4">
            <a:extLst>
              <a:ext uri="{FF2B5EF4-FFF2-40B4-BE49-F238E27FC236}">
                <a16:creationId xmlns:a16="http://schemas.microsoft.com/office/drawing/2014/main" id="{448225EB-A123-4416-BF74-09996F924290}"/>
              </a:ext>
            </a:extLst>
          </p:cNvPr>
          <p:cNvSpPr>
            <a:spLocks noGrp="1"/>
          </p:cNvSpPr>
          <p:nvPr>
            <p:ph sz="quarter" idx="11"/>
          </p:nvPr>
        </p:nvSpPr>
        <p:spPr>
          <a:xfrm>
            <a:off x="323850" y="915566"/>
            <a:ext cx="7632700" cy="3890434"/>
          </a:xfrm>
          <a:prstGeom prst="rect">
            <a:avLst/>
          </a:prstGeom>
        </p:spPr>
        <p:txBody>
          <a:bodyPr/>
          <a:lstStyle>
            <a:lvl1pPr marL="180975" indent="-180975" defTabSz="360000">
              <a:buFont typeface="Arial" panose="020B0604020202020204" pitchFamily="34" charset="0"/>
              <a:buChar char="•"/>
              <a:defRPr>
                <a:solidFill>
                  <a:schemeClr val="tx1"/>
                </a:solidFill>
                <a:latin typeface="+mn-lt"/>
              </a:defRPr>
            </a:lvl1pPr>
            <a:lvl2pPr marL="447675" indent="-179388" defTabSz="358775">
              <a:buClr>
                <a:srgbClr val="AE1022"/>
              </a:buClr>
              <a:buFont typeface="Arial" panose="020B0604020202020204" pitchFamily="34" charset="0"/>
              <a:buChar char="•"/>
              <a:defRPr>
                <a:solidFill>
                  <a:schemeClr val="tx1"/>
                </a:solidFill>
                <a:latin typeface="+mn-lt"/>
              </a:defRPr>
            </a:lvl2pPr>
            <a:lvl3pPr marL="628650" indent="-179388">
              <a:buClr>
                <a:srgbClr val="AE1022"/>
              </a:buClr>
              <a:buFont typeface="Arial" panose="020B0604020202020204" pitchFamily="34" charset="0"/>
              <a:buChar char="•"/>
              <a:defRPr>
                <a:solidFill>
                  <a:schemeClr val="tx1"/>
                </a:solidFill>
                <a:latin typeface="+mn-lt"/>
              </a:defRPr>
            </a:lvl3pPr>
            <a:lvl4pPr marL="804863" indent="-179388">
              <a:buClr>
                <a:srgbClr val="AE1022"/>
              </a:buClr>
              <a:buFont typeface="Arial" panose="020B0604020202020204" pitchFamily="34" charset="0"/>
              <a:buChar char="•"/>
              <a:tabLst>
                <a:tab pos="804863" algn="l"/>
              </a:tabLst>
              <a:defRPr>
                <a:solidFill>
                  <a:schemeClr val="tx1"/>
                </a:solidFill>
                <a:latin typeface="+mn-lt"/>
              </a:defRPr>
            </a:lvl4pPr>
            <a:lvl5pPr marL="985838" indent="-179388">
              <a:buClr>
                <a:srgbClr val="AE1022"/>
              </a:buClr>
              <a:buFont typeface="Arial" panose="020B0604020202020204" pitchFamily="34" charset="0"/>
              <a:buChar char="•"/>
              <a:defRPr>
                <a:solidFill>
                  <a:schemeClr val="tx1"/>
                </a:solidFill>
                <a:latin typeface="+mn-lt"/>
              </a:defRPr>
            </a:lvl5pPr>
            <a:lvl6pPr marL="1166813" indent="-179388">
              <a:buClr>
                <a:srgbClr val="AE1022"/>
              </a:buClr>
              <a:buFont typeface="Arial" panose="020B0604020202020204" pitchFamily="34" charset="0"/>
              <a:buChar char="•"/>
              <a:tabLst>
                <a:tab pos="1076325" algn="l"/>
              </a:tabLst>
              <a:defRPr sz="1800"/>
            </a:lvl6pPr>
            <a:lvl7pPr marL="1346400" indent="-179388">
              <a:buClr>
                <a:srgbClr val="C00000"/>
              </a:buClr>
              <a:defRPr sz="1800"/>
            </a:lvl7pPr>
            <a:lvl8pPr marL="1530000" indent="-179388">
              <a:buClr>
                <a:srgbClr val="C00000"/>
              </a:buClr>
              <a:defRPr sz="1800"/>
            </a:lvl8pPr>
            <a:lvl9pPr marL="2424113" indent="-228600">
              <a:buClr>
                <a:srgbClr val="C00000"/>
              </a:buClr>
              <a:buNone/>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Tree>
    <p:extLst>
      <p:ext uri="{BB962C8B-B14F-4D97-AF65-F5344CB8AC3E}">
        <p14:creationId xmlns:p14="http://schemas.microsoft.com/office/powerpoint/2010/main" val="392094638"/>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Heading Page">
    <p:spTree>
      <p:nvGrpSpPr>
        <p:cNvPr id="1" name=""/>
        <p:cNvGrpSpPr/>
        <p:nvPr/>
      </p:nvGrpSpPr>
      <p:grpSpPr>
        <a:xfrm>
          <a:off x="0" y="0"/>
          <a:ext cx="0" cy="0"/>
          <a:chOff x="0" y="0"/>
          <a:chExt cx="0" cy="0"/>
        </a:xfrm>
      </p:grpSpPr>
      <p:sp>
        <p:nvSpPr>
          <p:cNvPr id="5" name="Espace réservé du texte 5">
            <a:extLst>
              <a:ext uri="{FF2B5EF4-FFF2-40B4-BE49-F238E27FC236}">
                <a16:creationId xmlns:a16="http://schemas.microsoft.com/office/drawing/2014/main" id="{75713D93-C919-4892-838C-B532C4D773A2}"/>
              </a:ext>
            </a:extLst>
          </p:cNvPr>
          <p:cNvSpPr>
            <a:spLocks noGrp="1"/>
          </p:cNvSpPr>
          <p:nvPr>
            <p:ph type="body" sz="quarter" idx="10" hasCustomPrompt="1"/>
          </p:nvPr>
        </p:nvSpPr>
        <p:spPr>
          <a:xfrm>
            <a:off x="324618" y="339502"/>
            <a:ext cx="7631757" cy="432048"/>
          </a:xfrm>
          <a:prstGeom prst="rect">
            <a:avLst/>
          </a:prstGeom>
        </p:spPr>
        <p:txBody>
          <a:bodyPr>
            <a:noAutofit/>
          </a:bodyPr>
          <a:lstStyle>
            <a:lvl1pPr marL="0" indent="0">
              <a:lnSpc>
                <a:spcPts val="2500"/>
              </a:lnSpc>
              <a:spcBef>
                <a:spcPts val="0"/>
              </a:spcBef>
              <a:buNone/>
              <a:defRPr sz="2800" b="1" baseline="0">
                <a:solidFill>
                  <a:schemeClr val="accent1"/>
                </a:solidFill>
                <a:latin typeface="+mj-lt"/>
              </a:defRPr>
            </a:lvl1pPr>
            <a:lvl2pPr marL="266700" indent="0">
              <a:buNone/>
              <a:defRPr/>
            </a:lvl2pPr>
            <a:lvl3pPr marL="531812" indent="0">
              <a:buNone/>
              <a:defRPr/>
            </a:lvl3pPr>
            <a:lvl4pPr marL="809625" indent="0">
              <a:buNone/>
              <a:defRPr/>
            </a:lvl4pPr>
            <a:lvl5pPr marL="1076325" indent="0">
              <a:buNone/>
              <a:defRPr/>
            </a:lvl5pPr>
          </a:lstStyle>
          <a:p>
            <a:pPr lvl="0"/>
            <a:r>
              <a:rPr lang="en-US" dirty="0"/>
              <a:t>Want to use just a headline? =&gt; type here</a:t>
            </a:r>
          </a:p>
        </p:txBody>
      </p:sp>
    </p:spTree>
    <p:extLst>
      <p:ext uri="{BB962C8B-B14F-4D97-AF65-F5344CB8AC3E}">
        <p14:creationId xmlns:p14="http://schemas.microsoft.com/office/powerpoint/2010/main" val="1972944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3_Sub-title">
    <p:spTree>
      <p:nvGrpSpPr>
        <p:cNvPr id="1" name=""/>
        <p:cNvGrpSpPr/>
        <p:nvPr/>
      </p:nvGrpSpPr>
      <p:grpSpPr>
        <a:xfrm>
          <a:off x="0" y="0"/>
          <a:ext cx="0" cy="0"/>
          <a:chOff x="0" y="0"/>
          <a:chExt cx="0" cy="0"/>
        </a:xfrm>
      </p:grpSpPr>
      <p:sp>
        <p:nvSpPr>
          <p:cNvPr id="4" name="Espace réservé du texte 5">
            <a:extLst>
              <a:ext uri="{FF2B5EF4-FFF2-40B4-BE49-F238E27FC236}">
                <a16:creationId xmlns:a16="http://schemas.microsoft.com/office/drawing/2014/main" id="{8A1CE93C-D99C-4EDD-BA67-BCAAD80495D2}"/>
              </a:ext>
            </a:extLst>
          </p:cNvPr>
          <p:cNvSpPr>
            <a:spLocks noGrp="1"/>
          </p:cNvSpPr>
          <p:nvPr>
            <p:ph type="body" sz="quarter" idx="10" hasCustomPrompt="1"/>
          </p:nvPr>
        </p:nvSpPr>
        <p:spPr>
          <a:xfrm>
            <a:off x="358175" y="1364165"/>
            <a:ext cx="6825854" cy="1152592"/>
          </a:xfrm>
          <a:prstGeom prst="rect">
            <a:avLst/>
          </a:prstGeom>
        </p:spPr>
        <p:txBody>
          <a:bodyPr/>
          <a:lstStyle>
            <a:lvl1pPr marL="0" indent="0">
              <a:lnSpc>
                <a:spcPct val="100000"/>
              </a:lnSpc>
              <a:spcBef>
                <a:spcPts val="450"/>
              </a:spcBef>
              <a:buNone/>
              <a:defRPr sz="2800" b="1">
                <a:solidFill>
                  <a:schemeClr val="accent1"/>
                </a:solidFill>
                <a:latin typeface="+mj-lt"/>
              </a:defRPr>
            </a:lvl1pPr>
            <a:lvl2pPr marL="266693" indent="0">
              <a:buNone/>
              <a:defRPr/>
            </a:lvl2pPr>
            <a:lvl3pPr marL="531799" indent="0">
              <a:buNone/>
              <a:defRPr/>
            </a:lvl3pPr>
            <a:lvl4pPr marL="809605" indent="0">
              <a:buNone/>
              <a:defRPr/>
            </a:lvl4pPr>
            <a:lvl5pPr marL="1076298" indent="0">
              <a:buNone/>
              <a:defRPr/>
            </a:lvl5pPr>
          </a:lstStyle>
          <a:p>
            <a:pPr lvl="0"/>
            <a:r>
              <a:rPr lang="en-GB" dirty="0"/>
              <a:t>S</a:t>
            </a:r>
            <a:r>
              <a:rPr lang="en-US" dirty="0" err="1"/>
              <a:t>ub</a:t>
            </a:r>
            <a:r>
              <a:rPr lang="en-US" dirty="0"/>
              <a:t>-Title</a:t>
            </a:r>
          </a:p>
        </p:txBody>
      </p:sp>
      <p:sp>
        <p:nvSpPr>
          <p:cNvPr id="5" name="Text Placeholder 4">
            <a:extLst>
              <a:ext uri="{FF2B5EF4-FFF2-40B4-BE49-F238E27FC236}">
                <a16:creationId xmlns:a16="http://schemas.microsoft.com/office/drawing/2014/main" id="{6C2DF46A-1BA8-44CA-B779-2ACC2C31960D}"/>
              </a:ext>
            </a:extLst>
          </p:cNvPr>
          <p:cNvSpPr>
            <a:spLocks noGrp="1"/>
          </p:cNvSpPr>
          <p:nvPr>
            <p:ph type="body" sz="quarter" idx="11"/>
          </p:nvPr>
        </p:nvSpPr>
        <p:spPr>
          <a:xfrm>
            <a:off x="358176" y="2571750"/>
            <a:ext cx="6825853" cy="1643063"/>
          </a:xfrm>
          <a:prstGeom prst="rect">
            <a:avLst/>
          </a:prstGeom>
        </p:spPr>
        <p:txBody>
          <a:bodyPr/>
          <a:lstStyle>
            <a:lvl1pPr>
              <a:buFontTx/>
              <a:buNone/>
              <a:defRPr>
                <a:latin typeface="+mn-lt"/>
              </a:defRPr>
            </a:lvl1pPr>
            <a:lvl2pPr indent="-266400">
              <a:buClr>
                <a:srgbClr val="AE1022"/>
              </a:buClr>
              <a:buFont typeface="Arial" panose="020B0604020202020204" pitchFamily="34" charset="0"/>
              <a:buChar char="•"/>
              <a:defRPr>
                <a:latin typeface="+mn-lt"/>
              </a:defRPr>
            </a:lvl2pPr>
            <a:lvl3pPr indent="-266400">
              <a:buClr>
                <a:srgbClr val="AE1022"/>
              </a:buClr>
              <a:buFont typeface="Arial" panose="020B0604020202020204" pitchFamily="34" charset="0"/>
              <a:buChar char="•"/>
              <a:defRPr>
                <a:latin typeface="+mn-lt"/>
              </a:defRPr>
            </a:lvl3pPr>
            <a:lvl4pPr indent="-266400">
              <a:buClr>
                <a:srgbClr val="AE1022"/>
              </a:buClr>
              <a:buFont typeface="Arial" panose="020B0604020202020204" pitchFamily="34" charset="0"/>
              <a:buChar char="•"/>
              <a:defRPr>
                <a:latin typeface="+mn-lt"/>
              </a:defRPr>
            </a:lvl4pPr>
            <a:lvl5pPr indent="-266400">
              <a:buClr>
                <a:srgbClr val="AE1022"/>
              </a:buClr>
              <a:buFont typeface="Arial" panose="020B0604020202020204" pitchFamily="34" charset="0"/>
              <a:buChar char="•"/>
              <a:defRPr>
                <a:latin typeface="+mn-lt"/>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Tree>
    <p:extLst>
      <p:ext uri="{BB962C8B-B14F-4D97-AF65-F5344CB8AC3E}">
        <p14:creationId xmlns:p14="http://schemas.microsoft.com/office/powerpoint/2010/main" val="193688749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a:lum/>
          </a:blip>
          <a:srcRect/>
          <a:stretch>
            <a:fillRect/>
          </a:stretch>
        </a:blipFill>
        <a:effectLst/>
      </p:bgPr>
    </p:bg>
    <p:spTree>
      <p:nvGrpSpPr>
        <p:cNvPr id="1" name=""/>
        <p:cNvGrpSpPr/>
        <p:nvPr/>
      </p:nvGrpSpPr>
      <p:grpSpPr>
        <a:xfrm>
          <a:off x="0" y="0"/>
          <a:ext cx="0" cy="0"/>
          <a:chOff x="0" y="0"/>
          <a:chExt cx="0" cy="0"/>
        </a:xfrm>
      </p:grpSpPr>
      <p:sp>
        <p:nvSpPr>
          <p:cNvPr id="3" name="Title Placeholder 2">
            <a:extLst>
              <a:ext uri="{FF2B5EF4-FFF2-40B4-BE49-F238E27FC236}">
                <a16:creationId xmlns:a16="http://schemas.microsoft.com/office/drawing/2014/main" id="{89271022-20A5-4D9A-84BD-CFB63810A5C6}"/>
              </a:ext>
            </a:extLst>
          </p:cNvPr>
          <p:cNvSpPr>
            <a:spLocks noGrp="1"/>
          </p:cNvSpPr>
          <p:nvPr>
            <p:ph type="title"/>
          </p:nvPr>
        </p:nvSpPr>
        <p:spPr>
          <a:xfrm>
            <a:off x="324000" y="338401"/>
            <a:ext cx="7886700" cy="409592"/>
          </a:xfrm>
          <a:prstGeom prst="rect">
            <a:avLst/>
          </a:prstGeom>
        </p:spPr>
        <p:txBody>
          <a:bodyPr vert="horz" lIns="91440" tIns="45720" rIns="91440" bIns="45720" rtlCol="0">
            <a:noAutofit/>
          </a:bodyPr>
          <a:lstStyle/>
          <a:p>
            <a:pPr marL="0" lvl="0" indent="0">
              <a:lnSpc>
                <a:spcPts val="2500"/>
              </a:lnSpc>
              <a:spcBef>
                <a:spcPts val="0"/>
              </a:spcBef>
              <a:buClr>
                <a:srgbClr val="D00040"/>
              </a:buClr>
              <a:buFont typeface="Arial" pitchFamily="34" charset="0"/>
            </a:pPr>
            <a:r>
              <a:rPr lang="fr-FR"/>
              <a:t>Modifiez le style du titre</a:t>
            </a:r>
            <a:endParaRPr lang="en-US"/>
          </a:p>
        </p:txBody>
      </p:sp>
      <p:sp>
        <p:nvSpPr>
          <p:cNvPr id="6" name="Text Placeholder 5">
            <a:extLst>
              <a:ext uri="{FF2B5EF4-FFF2-40B4-BE49-F238E27FC236}">
                <a16:creationId xmlns:a16="http://schemas.microsoft.com/office/drawing/2014/main" id="{B374904E-396E-4218-8F2B-633F1212695D}"/>
              </a:ext>
            </a:extLst>
          </p:cNvPr>
          <p:cNvSpPr>
            <a:spLocks noGrp="1"/>
          </p:cNvSpPr>
          <p:nvPr>
            <p:ph type="body" idx="1"/>
          </p:nvPr>
        </p:nvSpPr>
        <p:spPr>
          <a:xfrm>
            <a:off x="324000" y="914400"/>
            <a:ext cx="7886700" cy="3913200"/>
          </a:xfrm>
          <a:prstGeom prst="rect">
            <a:avLst/>
          </a:prstGeom>
        </p:spPr>
        <p:txBody>
          <a:bodyPr vert="horz" lIns="91440" tIns="45720" rIns="91440" bIns="45720" rtlCol="0">
            <a:normAutofit/>
          </a:bodyPr>
          <a:lstStyle/>
          <a:p>
            <a:pPr marL="266700" lvl="0" indent="-266700"/>
            <a:r>
              <a:rPr lang="fr-FR"/>
              <a:t>Cliquez pour modifier les styles du texte du masque</a:t>
            </a:r>
          </a:p>
          <a:p>
            <a:pPr marL="266700" lvl="1" indent="-266700"/>
            <a:r>
              <a:rPr lang="fr-FR"/>
              <a:t>Deuxième niveau</a:t>
            </a:r>
          </a:p>
          <a:p>
            <a:pPr marL="266700" lvl="2" indent="-266700"/>
            <a:r>
              <a:rPr lang="fr-FR"/>
              <a:t>Troisième niveau</a:t>
            </a:r>
          </a:p>
          <a:p>
            <a:pPr marL="266700" lvl="3" indent="-266700"/>
            <a:r>
              <a:rPr lang="fr-FR"/>
              <a:t>Quatrième niveau</a:t>
            </a:r>
          </a:p>
          <a:p>
            <a:pPr marL="266700" lvl="4" indent="-266700"/>
            <a:r>
              <a:rPr lang="fr-FR"/>
              <a:t>Cinquième niveau</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8" r:id="rId2"/>
    <p:sldLayoutId id="2147483665" r:id="rId3"/>
    <p:sldLayoutId id="2147483669" r:id="rId4"/>
  </p:sldLayoutIdLst>
  <p:hf hdr="0" ftr="0" dt="0"/>
  <p:txStyles>
    <p:titleStyle>
      <a:lvl1pPr algn="l" defTabSz="914400" rtl="0" eaLnBrk="1" latinLnBrk="0" hangingPunct="1">
        <a:spcBef>
          <a:spcPct val="0"/>
        </a:spcBef>
        <a:buNone/>
        <a:defRPr lang="en-US" sz="2800" b="1" i="0" kern="1200" smtClean="0">
          <a:solidFill>
            <a:schemeClr val="accent1"/>
          </a:solidFill>
          <a:latin typeface="+mj-lt"/>
          <a:ea typeface="+mn-ea"/>
          <a:cs typeface="Verdana"/>
        </a:defRPr>
      </a:lvl1pPr>
    </p:titleStyle>
    <p:bodyStyle>
      <a:lvl1pPr marL="0" indent="0" algn="l" defTabSz="360000" rtl="0" eaLnBrk="1" latinLnBrk="0" hangingPunct="1">
        <a:spcBef>
          <a:spcPct val="20000"/>
        </a:spcBef>
        <a:buClr>
          <a:srgbClr val="C00000"/>
        </a:buClr>
        <a:buFont typeface="Arial" panose="020B0604020202020204" pitchFamily="34" charset="0"/>
        <a:buNone/>
        <a:defRPr lang="en-US" sz="2400" b="1" i="0" kern="1200" dirty="0" smtClean="0">
          <a:solidFill>
            <a:schemeClr val="tx1"/>
          </a:solidFill>
          <a:latin typeface="+mn-lt"/>
          <a:ea typeface="+mn-ea"/>
          <a:cs typeface="Verdana"/>
        </a:defRPr>
      </a:lvl1pPr>
      <a:lvl2pPr marL="266700" indent="0" algn="l" defTabSz="360000" rtl="0" eaLnBrk="1" latinLnBrk="0" hangingPunct="1">
        <a:spcBef>
          <a:spcPct val="20000"/>
        </a:spcBef>
        <a:buClr>
          <a:srgbClr val="C00000"/>
        </a:buClr>
        <a:buFont typeface="Arial" panose="020B0604020202020204" pitchFamily="34" charset="0"/>
        <a:buNone/>
        <a:defRPr lang="en-US" sz="2000" b="0" i="0" kern="1200" dirty="0" smtClean="0">
          <a:solidFill>
            <a:schemeClr val="tx1"/>
          </a:solidFill>
          <a:latin typeface="+mn-lt"/>
          <a:ea typeface="+mn-ea"/>
          <a:cs typeface="Verdana"/>
        </a:defRPr>
      </a:lvl2pPr>
      <a:lvl3pPr marL="531812" indent="0" algn="l" defTabSz="360000" rtl="0" eaLnBrk="1" latinLnBrk="0" hangingPunct="1">
        <a:spcBef>
          <a:spcPct val="20000"/>
        </a:spcBef>
        <a:buClr>
          <a:srgbClr val="C00000"/>
        </a:buClr>
        <a:buFont typeface="Arial" panose="020B0604020202020204" pitchFamily="34" charset="0"/>
        <a:buNone/>
        <a:defRPr lang="en-US" sz="1800" b="0" i="0" kern="1200" dirty="0" smtClean="0">
          <a:solidFill>
            <a:schemeClr val="tx1"/>
          </a:solidFill>
          <a:latin typeface="+mn-lt"/>
          <a:ea typeface="+mn-ea"/>
          <a:cs typeface="Verdana"/>
        </a:defRPr>
      </a:lvl3pPr>
      <a:lvl4pPr marL="809625" indent="0" algn="l" defTabSz="360000" rtl="0" eaLnBrk="1" latinLnBrk="0" hangingPunct="1">
        <a:spcBef>
          <a:spcPct val="20000"/>
        </a:spcBef>
        <a:buClr>
          <a:srgbClr val="C00000"/>
        </a:buClr>
        <a:buFont typeface="Arial" panose="020B0604020202020204" pitchFamily="34" charset="0"/>
        <a:buNone/>
        <a:defRPr lang="en-US" sz="1800" b="0" i="0" kern="1200" dirty="0" smtClean="0">
          <a:solidFill>
            <a:schemeClr val="tx1"/>
          </a:solidFill>
          <a:latin typeface="+mn-lt"/>
          <a:ea typeface="+mn-ea"/>
          <a:cs typeface="Verdana"/>
        </a:defRPr>
      </a:lvl4pPr>
      <a:lvl5pPr marL="1076325" indent="0" algn="l" defTabSz="360000" rtl="0" eaLnBrk="1" latinLnBrk="0" hangingPunct="1">
        <a:spcBef>
          <a:spcPct val="20000"/>
        </a:spcBef>
        <a:buClr>
          <a:srgbClr val="C00000"/>
        </a:buClr>
        <a:buFont typeface="Arial" panose="020B0604020202020204" pitchFamily="34" charset="0"/>
        <a:buNone/>
        <a:defRPr lang="en-US" sz="1800" b="0" i="0" kern="1200" dirty="0" smtClean="0">
          <a:solidFill>
            <a:schemeClr val="tx1"/>
          </a:solidFill>
          <a:latin typeface="+mn-lt"/>
          <a:ea typeface="+mn-ea"/>
          <a:cs typeface="Verdana"/>
        </a:defRPr>
      </a:lvl5pPr>
      <a:lvl6pPr marL="1981200" indent="0" algn="l" defTabSz="914400" rtl="0" eaLnBrk="1" latinLnBrk="0" hangingPunct="1">
        <a:spcBef>
          <a:spcPct val="20000"/>
        </a:spcBef>
        <a:buClr>
          <a:srgbClr val="C00000"/>
        </a:buClr>
        <a:buFont typeface="Arial" panose="020B0604020202020204" pitchFamily="34" charset="0"/>
        <a:buNone/>
        <a:defRPr lang="en-US" sz="1400" kern="1200" dirty="0" smtClean="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lang="en-US" sz="1400" kern="1200" dirty="0" smtClean="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lang="en-US" sz="1400" kern="1200" dirty="0" smtClean="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8379467-758D-49AF-9F9E-1C26E651381A}"/>
              </a:ext>
            </a:extLst>
          </p:cNvPr>
          <p:cNvSpPr>
            <a:spLocks noGrp="1"/>
          </p:cNvSpPr>
          <p:nvPr>
            <p:ph type="body" sz="quarter" idx="10"/>
          </p:nvPr>
        </p:nvSpPr>
        <p:spPr/>
        <p:txBody>
          <a:bodyPr/>
          <a:lstStyle/>
          <a:p>
            <a:r>
              <a:rPr lang="en-US" sz="2800" b="1" dirty="0">
                <a:effectLst/>
                <a:latin typeface="Calibri" panose="020F0502020204030204" pitchFamily="34" charset="0"/>
                <a:ea typeface="Calibri" panose="020F0502020204030204" pitchFamily="34" charset="0"/>
                <a:cs typeface="Times New Roman" panose="02020603050405020304" pitchFamily="18" charset="0"/>
              </a:rPr>
              <a:t>Submission rules and guidelines</a:t>
            </a:r>
            <a:endParaRPr lang="en-US" b="0" dirty="0"/>
          </a:p>
        </p:txBody>
      </p:sp>
      <p:sp>
        <p:nvSpPr>
          <p:cNvPr id="3" name="Content Placeholder 2">
            <a:extLst>
              <a:ext uri="{FF2B5EF4-FFF2-40B4-BE49-F238E27FC236}">
                <a16:creationId xmlns:a16="http://schemas.microsoft.com/office/drawing/2014/main" id="{C19A5A98-297F-4C9F-846A-FA7A7E3FD8DE}"/>
              </a:ext>
            </a:extLst>
          </p:cNvPr>
          <p:cNvSpPr>
            <a:spLocks noGrp="1"/>
          </p:cNvSpPr>
          <p:nvPr>
            <p:ph sz="quarter" idx="11"/>
          </p:nvPr>
        </p:nvSpPr>
        <p:spPr>
          <a:xfrm>
            <a:off x="323850" y="843558"/>
            <a:ext cx="8640638" cy="3816424"/>
          </a:xfrm>
        </p:spPr>
        <p:txBody>
          <a:bodyPr>
            <a:normAutofit fontScale="92500" lnSpcReduction="20000"/>
          </a:bodyPr>
          <a:lstStyle/>
          <a:p>
            <a:pPr marL="0" indent="0">
              <a:buNone/>
            </a:pPr>
            <a:r>
              <a:rPr lang="en-US" sz="1800" b="1" dirty="0">
                <a:effectLst/>
                <a:latin typeface="Calibri" panose="020F0502020204030204" pitchFamily="34" charset="0"/>
                <a:ea typeface="Calibri" panose="020F0502020204030204" pitchFamily="34" charset="0"/>
              </a:rPr>
              <a:t>Failure to comply with the submission rules and guidelines (available online) will lead to an automatic rejection of the submission. </a:t>
            </a:r>
          </a:p>
          <a:p>
            <a:pPr marL="0" indent="0">
              <a:buNone/>
            </a:pPr>
            <a:endParaRPr lang="en-US" sz="1800" dirty="0">
              <a:latin typeface="Calibri" panose="020F0502020204030204" pitchFamily="34" charset="0"/>
            </a:endParaRPr>
          </a:p>
          <a:p>
            <a:pPr marL="0" marR="0" indent="0">
              <a:spcBef>
                <a:spcPts val="0"/>
              </a:spcBef>
              <a:spcAft>
                <a:spcPts val="0"/>
              </a:spcAft>
              <a:buNone/>
            </a:pPr>
            <a:r>
              <a:rPr lang="en-US" sz="1600" dirty="0">
                <a:effectLst/>
                <a:ea typeface="Times New Roman" panose="02020603050405020304" pitchFamily="18" charset="0"/>
              </a:rPr>
              <a:t>Submission content structure</a:t>
            </a:r>
          </a:p>
          <a:p>
            <a:pPr marL="342900" marR="0" lvl="0" indent="-342900" algn="just">
              <a:lnSpc>
                <a:spcPct val="106000"/>
              </a:lnSpc>
              <a:spcBef>
                <a:spcPts val="0"/>
              </a:spcBef>
              <a:spcAft>
                <a:spcPts val="0"/>
              </a:spcAft>
              <a:buFont typeface="+mj-lt"/>
              <a:buAutoNum type="arabicPeriod"/>
            </a:pPr>
            <a:r>
              <a:rPr lang="en-US" sz="1600" b="0" dirty="0">
                <a:effectLst/>
                <a:ea typeface="Calibri" panose="020F0502020204030204" pitchFamily="34" charset="0"/>
                <a:cs typeface="Calibri" panose="020F0502020204030204" pitchFamily="34" charset="0"/>
              </a:rPr>
              <a:t>Use this EHRA Call for tracings template</a:t>
            </a:r>
            <a:endParaRPr lang="en-US" sz="1600" b="0" dirty="0">
              <a:effectLst/>
              <a:ea typeface="Calibri" panose="020F0502020204030204" pitchFamily="34" charset="0"/>
              <a:cs typeface="Times New Roman" panose="02020603050405020304" pitchFamily="18" charset="0"/>
            </a:endParaRPr>
          </a:p>
          <a:p>
            <a:pPr marL="342900" marR="0" lvl="0" indent="-342900" algn="just">
              <a:lnSpc>
                <a:spcPct val="106000"/>
              </a:lnSpc>
              <a:spcBef>
                <a:spcPts val="0"/>
              </a:spcBef>
              <a:spcAft>
                <a:spcPts val="0"/>
              </a:spcAft>
              <a:buFont typeface="+mj-lt"/>
              <a:buAutoNum type="arabicPeriod"/>
            </a:pPr>
            <a:r>
              <a:rPr lang="en-US" sz="1600" b="0" dirty="0">
                <a:effectLst/>
                <a:ea typeface="Calibri" panose="020F0502020204030204" pitchFamily="34" charset="0"/>
                <a:cs typeface="Calibri" panose="020F0502020204030204" pitchFamily="34" charset="0"/>
              </a:rPr>
              <a:t>Provide high-quality images of the tracings (min resolution 150 dpi)</a:t>
            </a:r>
            <a:r>
              <a:rPr lang="en-GB" sz="1600" b="0" dirty="0">
                <a:effectLst/>
                <a:ea typeface="Calibri" panose="020F0502020204030204" pitchFamily="34" charset="0"/>
                <a:cs typeface="Calibri" panose="020F0502020204030204" pitchFamily="34" charset="0"/>
              </a:rPr>
              <a:t> </a:t>
            </a:r>
            <a:endParaRPr lang="en-US" sz="1600" b="0" dirty="0">
              <a:effectLst/>
              <a:ea typeface="Calibri" panose="020F0502020204030204" pitchFamily="34" charset="0"/>
              <a:cs typeface="Times New Roman" panose="02020603050405020304" pitchFamily="18" charset="0"/>
            </a:endParaRPr>
          </a:p>
          <a:p>
            <a:pPr marL="342900" marR="0" lvl="0" indent="-342900" algn="just">
              <a:lnSpc>
                <a:spcPct val="106000"/>
              </a:lnSpc>
              <a:spcBef>
                <a:spcPts val="0"/>
              </a:spcBef>
              <a:spcAft>
                <a:spcPts val="0"/>
              </a:spcAft>
              <a:buFont typeface="+mj-lt"/>
              <a:buAutoNum type="arabicPeriod"/>
            </a:pPr>
            <a:r>
              <a:rPr lang="en-US" sz="1600" b="0" dirty="0">
                <a:effectLst/>
                <a:ea typeface="Calibri" panose="020F0502020204030204" pitchFamily="34" charset="0"/>
                <a:cs typeface="Calibri" panose="020F0502020204030204" pitchFamily="34" charset="0"/>
              </a:rPr>
              <a:t>Provide 1-3 images per submission (more than one tracing can only be submitted if it is not possible to explain one without the other).</a:t>
            </a:r>
          </a:p>
          <a:p>
            <a:pPr marL="342900" indent="-342900" algn="just">
              <a:lnSpc>
                <a:spcPct val="106000"/>
              </a:lnSpc>
              <a:spcBef>
                <a:spcPts val="0"/>
              </a:spcBef>
              <a:buFont typeface="+mj-lt"/>
              <a:buAutoNum type="arabicPeriod"/>
            </a:pPr>
            <a:r>
              <a:rPr lang="en-US" sz="1600" b="0" dirty="0">
                <a:cs typeface="Calibri" panose="020F0502020204030204" pitchFamily="34" charset="0"/>
              </a:rPr>
              <a:t>1 question with multiple choice answers must be inserted in your submission - the question should be direct, unambiguous and should address a single issue. Additionally, provide explanation to accompany correct answer (please follow the template structure).</a:t>
            </a:r>
          </a:p>
          <a:p>
            <a:pPr marL="342900" marR="0" lvl="0" indent="-342900" algn="just">
              <a:lnSpc>
                <a:spcPct val="106000"/>
              </a:lnSpc>
              <a:spcBef>
                <a:spcPts val="0"/>
              </a:spcBef>
              <a:spcAft>
                <a:spcPts val="0"/>
              </a:spcAft>
              <a:buFont typeface="+mj-lt"/>
              <a:buAutoNum type="arabicPeriod"/>
            </a:pPr>
            <a:r>
              <a:rPr lang="en-US" sz="1600" b="0" dirty="0">
                <a:effectLst/>
                <a:ea typeface="Calibri" panose="020F0502020204030204" pitchFamily="34" charset="0"/>
                <a:cs typeface="Calibri" panose="020F0502020204030204" pitchFamily="34" charset="0"/>
              </a:rPr>
              <a:t>Tracings do not have to be very complex but must have high educational value.</a:t>
            </a:r>
            <a:endParaRPr lang="en-US" sz="1600" b="0" dirty="0">
              <a:effectLst/>
              <a:ea typeface="Calibri" panose="020F0502020204030204" pitchFamily="34" charset="0"/>
              <a:cs typeface="Times New Roman" panose="02020603050405020304" pitchFamily="18" charset="0"/>
            </a:endParaRPr>
          </a:p>
          <a:p>
            <a:pPr marL="342900" marR="0" lvl="0" indent="-342900" algn="just">
              <a:lnSpc>
                <a:spcPct val="106000"/>
              </a:lnSpc>
              <a:spcBef>
                <a:spcPts val="0"/>
              </a:spcBef>
              <a:spcAft>
                <a:spcPts val="0"/>
              </a:spcAft>
              <a:buFont typeface="+mj-lt"/>
              <a:buAutoNum type="arabicPeriod"/>
            </a:pPr>
            <a:r>
              <a:rPr lang="en-US" sz="1600" b="0" dirty="0">
                <a:effectLst/>
                <a:ea typeface="Calibri" panose="020F0502020204030204" pitchFamily="34" charset="0"/>
                <a:cs typeface="Calibri" panose="020F0502020204030204" pitchFamily="34" charset="0"/>
              </a:rPr>
              <a:t>Provide minimal clinical information that is necessary to understand the tracing (&lt;50 words).</a:t>
            </a:r>
            <a:endParaRPr lang="en-US" sz="1600" b="0" dirty="0">
              <a:effectLst/>
              <a:ea typeface="Calibri" panose="020F0502020204030204" pitchFamily="34" charset="0"/>
              <a:cs typeface="Times New Roman" panose="02020603050405020304" pitchFamily="18" charset="0"/>
            </a:endParaRPr>
          </a:p>
          <a:p>
            <a:pPr marL="342900" marR="0" lvl="0" indent="-342900" algn="just">
              <a:lnSpc>
                <a:spcPct val="106000"/>
              </a:lnSpc>
              <a:spcBef>
                <a:spcPts val="0"/>
              </a:spcBef>
              <a:spcAft>
                <a:spcPts val="800"/>
              </a:spcAft>
              <a:buFont typeface="+mj-lt"/>
              <a:buAutoNum type="arabicPeriod"/>
            </a:pPr>
            <a:r>
              <a:rPr lang="en-US" sz="1600" b="0" dirty="0">
                <a:effectLst/>
                <a:ea typeface="Calibri" panose="020F0502020204030204" pitchFamily="34" charset="0"/>
                <a:cs typeface="Calibri" panose="020F0502020204030204" pitchFamily="34" charset="0"/>
              </a:rPr>
              <a:t>Provide at least one “take-home message” for your submission.</a:t>
            </a:r>
          </a:p>
          <a:p>
            <a:pPr marL="0" indent="0">
              <a:spcBef>
                <a:spcPts val="0"/>
              </a:spcBef>
              <a:spcAft>
                <a:spcPts val="800"/>
              </a:spcAft>
              <a:buNone/>
            </a:pPr>
            <a:endParaRPr lang="en-GB" sz="1400" dirty="0">
              <a:latin typeface="Calibri" panose="020F0502020204030204" pitchFamily="34" charset="0"/>
              <a:cs typeface="Times New Roman" panose="02020603050405020304" pitchFamily="18" charset="0"/>
            </a:endParaRPr>
          </a:p>
          <a:p>
            <a:pPr marL="0" indent="0">
              <a:spcBef>
                <a:spcPts val="0"/>
              </a:spcBef>
              <a:spcAft>
                <a:spcPts val="800"/>
              </a:spcAft>
              <a:buNone/>
            </a:pPr>
            <a:r>
              <a:rPr lang="en-GB" sz="1400" dirty="0">
                <a:latin typeface="Calibri" panose="020F0502020204030204" pitchFamily="34" charset="0"/>
                <a:cs typeface="Times New Roman" panose="02020603050405020304" pitchFamily="18" charset="0"/>
              </a:rPr>
              <a:t>Important : </a:t>
            </a:r>
            <a:r>
              <a:rPr lang="en-US" sz="1400" b="0" dirty="0">
                <a:effectLst/>
                <a:latin typeface="Calibri" panose="020F0502020204030204" pitchFamily="34" charset="0"/>
                <a:ea typeface="Times New Roman" panose="02020603050405020304" pitchFamily="18" charset="0"/>
                <a:cs typeface="Calibri" panose="020F0502020204030204" pitchFamily="34" charset="0"/>
              </a:rPr>
              <a:t>Submission of an application constitutes a formal commitment by the author(s) to present the work in person in Barcelona if accepted.</a:t>
            </a:r>
            <a:endParaRPr lang="en-US" sz="1400" dirty="0"/>
          </a:p>
        </p:txBody>
      </p:sp>
    </p:spTree>
    <p:extLst>
      <p:ext uri="{BB962C8B-B14F-4D97-AF65-F5344CB8AC3E}">
        <p14:creationId xmlns:p14="http://schemas.microsoft.com/office/powerpoint/2010/main" val="24815701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276148CC-D3A4-4136-AA81-28BD3CC083FD}"/>
              </a:ext>
            </a:extLst>
          </p:cNvPr>
          <p:cNvSpPr>
            <a:spLocks noGrp="1"/>
          </p:cNvSpPr>
          <p:nvPr>
            <p:ph type="body" sz="quarter" idx="14"/>
          </p:nvPr>
        </p:nvSpPr>
        <p:spPr/>
        <p:txBody>
          <a:bodyPr/>
          <a:lstStyle/>
          <a:p>
            <a:r>
              <a:rPr lang="en-US" dirty="0"/>
              <a:t>Submission title</a:t>
            </a:r>
          </a:p>
        </p:txBody>
      </p:sp>
    </p:spTree>
    <p:extLst>
      <p:ext uri="{BB962C8B-B14F-4D97-AF65-F5344CB8AC3E}">
        <p14:creationId xmlns:p14="http://schemas.microsoft.com/office/powerpoint/2010/main" val="20794840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8379467-758D-49AF-9F9E-1C26E651381A}"/>
              </a:ext>
            </a:extLst>
          </p:cNvPr>
          <p:cNvSpPr>
            <a:spLocks noGrp="1"/>
          </p:cNvSpPr>
          <p:nvPr>
            <p:ph type="body" sz="quarter" idx="10"/>
          </p:nvPr>
        </p:nvSpPr>
        <p:spPr/>
        <p:txBody>
          <a:bodyPr/>
          <a:lstStyle/>
          <a:p>
            <a:r>
              <a:rPr lang="en-US" sz="2800" b="1" dirty="0">
                <a:effectLst/>
                <a:latin typeface="Calibri" panose="020F0502020204030204" pitchFamily="34" charset="0"/>
                <a:ea typeface="Calibri" panose="020F0502020204030204" pitchFamily="34" charset="0"/>
                <a:cs typeface="Times New Roman" panose="02020603050405020304" pitchFamily="18" charset="0"/>
              </a:rPr>
              <a:t>Clinical background </a:t>
            </a:r>
            <a:r>
              <a:rPr lang="en-US" sz="1600" b="0" dirty="0">
                <a:effectLst/>
                <a:latin typeface="Calibri" panose="020F0502020204030204" pitchFamily="34" charset="0"/>
                <a:ea typeface="Calibri" panose="020F0502020204030204" pitchFamily="34" charset="0"/>
                <a:cs typeface="Times New Roman" panose="02020603050405020304" pitchFamily="18" charset="0"/>
              </a:rPr>
              <a:t>(max 50 words)</a:t>
            </a:r>
            <a:endParaRPr lang="en-US" b="0" dirty="0"/>
          </a:p>
        </p:txBody>
      </p:sp>
      <p:sp>
        <p:nvSpPr>
          <p:cNvPr id="3" name="Content Placeholder 2">
            <a:extLst>
              <a:ext uri="{FF2B5EF4-FFF2-40B4-BE49-F238E27FC236}">
                <a16:creationId xmlns:a16="http://schemas.microsoft.com/office/drawing/2014/main" id="{C19A5A98-297F-4C9F-846A-FA7A7E3FD8DE}"/>
              </a:ext>
            </a:extLst>
          </p:cNvPr>
          <p:cNvSpPr>
            <a:spLocks noGrp="1"/>
          </p:cNvSpPr>
          <p:nvPr>
            <p:ph sz="quarter" idx="11"/>
          </p:nvPr>
        </p:nvSpPr>
        <p:spPr/>
        <p:txBody>
          <a:bodyPr/>
          <a:lstStyle/>
          <a:p>
            <a:endParaRPr lang="en-US" dirty="0"/>
          </a:p>
        </p:txBody>
      </p:sp>
    </p:spTree>
    <p:extLst>
      <p:ext uri="{BB962C8B-B14F-4D97-AF65-F5344CB8AC3E}">
        <p14:creationId xmlns:p14="http://schemas.microsoft.com/office/powerpoint/2010/main" val="833525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C2E3A9A4-76F8-6C47-B859-3D618D5064C2}"/>
              </a:ext>
            </a:extLst>
          </p:cNvPr>
          <p:cNvSpPr>
            <a:spLocks noGrp="1"/>
          </p:cNvSpPr>
          <p:nvPr>
            <p:ph type="body" sz="quarter" idx="10"/>
          </p:nvPr>
        </p:nvSpPr>
        <p:spPr/>
        <p:txBody>
          <a:bodyPr/>
          <a:lstStyle/>
          <a:p>
            <a:r>
              <a:rPr lang="fr-FR" dirty="0"/>
              <a:t>Image </a:t>
            </a:r>
            <a:r>
              <a:rPr lang="fr-FR" dirty="0" err="1"/>
              <a:t>title</a:t>
            </a:r>
            <a:r>
              <a:rPr lang="fr-FR" dirty="0"/>
              <a:t> 1</a:t>
            </a:r>
          </a:p>
        </p:txBody>
      </p:sp>
    </p:spTree>
    <p:extLst>
      <p:ext uri="{BB962C8B-B14F-4D97-AF65-F5344CB8AC3E}">
        <p14:creationId xmlns:p14="http://schemas.microsoft.com/office/powerpoint/2010/main" val="27073669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B24C33C-6246-AACC-617E-7DE3AB2AC74C}"/>
              </a:ext>
            </a:extLst>
          </p:cNvPr>
          <p:cNvSpPr>
            <a:spLocks noGrp="1"/>
          </p:cNvSpPr>
          <p:nvPr>
            <p:ph type="body" sz="quarter" idx="10"/>
          </p:nvPr>
        </p:nvSpPr>
        <p:spPr/>
        <p:txBody>
          <a:bodyPr/>
          <a:lstStyle/>
          <a:p>
            <a:r>
              <a:rPr lang="en-US" dirty="0"/>
              <a:t>Question and answers</a:t>
            </a:r>
          </a:p>
        </p:txBody>
      </p:sp>
      <p:sp>
        <p:nvSpPr>
          <p:cNvPr id="3" name="Content Placeholder 2">
            <a:extLst>
              <a:ext uri="{FF2B5EF4-FFF2-40B4-BE49-F238E27FC236}">
                <a16:creationId xmlns:a16="http://schemas.microsoft.com/office/drawing/2014/main" id="{D988F07C-AE3E-460D-89B6-D6F98628DFF9}"/>
              </a:ext>
            </a:extLst>
          </p:cNvPr>
          <p:cNvSpPr>
            <a:spLocks noGrp="1"/>
          </p:cNvSpPr>
          <p:nvPr>
            <p:ph sz="quarter" idx="11"/>
          </p:nvPr>
        </p:nvSpPr>
        <p:spPr>
          <a:xfrm>
            <a:off x="323850" y="915566"/>
            <a:ext cx="8568630" cy="3816424"/>
          </a:xfrm>
        </p:spPr>
        <p:txBody>
          <a:bodyPr>
            <a:normAutofit fontScale="55000" lnSpcReduction="20000"/>
          </a:bodyPr>
          <a:lstStyle/>
          <a:p>
            <a:pPr marL="0" indent="0">
              <a:buNone/>
            </a:pPr>
            <a:r>
              <a:rPr lang="en-US" sz="2900" dirty="0">
                <a:latin typeface="+mj-lt"/>
              </a:rPr>
              <a:t>Question</a:t>
            </a:r>
            <a:r>
              <a:rPr lang="en-US" sz="2900" dirty="0">
                <a:solidFill>
                  <a:srgbClr val="FF0000"/>
                </a:solidFill>
                <a:latin typeface="+mj-lt"/>
              </a:rPr>
              <a:t>*</a:t>
            </a:r>
            <a:r>
              <a:rPr lang="en-US" sz="2900" dirty="0">
                <a:latin typeface="+mj-lt"/>
              </a:rPr>
              <a:t>:</a:t>
            </a:r>
          </a:p>
          <a:p>
            <a:pPr marL="0" indent="0">
              <a:buNone/>
            </a:pPr>
            <a:endParaRPr lang="en-US" sz="2900" dirty="0">
              <a:latin typeface="+mj-lt"/>
            </a:endParaRPr>
          </a:p>
          <a:p>
            <a:r>
              <a:rPr lang="en-US" sz="2900" dirty="0">
                <a:latin typeface="+mj-lt"/>
              </a:rPr>
              <a:t>Answer 1</a:t>
            </a:r>
            <a:r>
              <a:rPr lang="en-US" sz="2900" dirty="0">
                <a:solidFill>
                  <a:srgbClr val="FF0000"/>
                </a:solidFill>
                <a:latin typeface="+mj-lt"/>
              </a:rPr>
              <a:t>*</a:t>
            </a:r>
            <a:r>
              <a:rPr lang="en-US" sz="2900" dirty="0">
                <a:latin typeface="+mj-lt"/>
              </a:rPr>
              <a:t>: </a:t>
            </a:r>
          </a:p>
          <a:p>
            <a:r>
              <a:rPr lang="en-US" sz="2900" dirty="0">
                <a:latin typeface="+mj-lt"/>
              </a:rPr>
              <a:t>Answer 2</a:t>
            </a:r>
            <a:r>
              <a:rPr lang="en-US" sz="2900" dirty="0">
                <a:solidFill>
                  <a:srgbClr val="FF0000"/>
                </a:solidFill>
                <a:latin typeface="+mj-lt"/>
              </a:rPr>
              <a:t>*</a:t>
            </a:r>
            <a:r>
              <a:rPr lang="en-US" sz="2900" dirty="0">
                <a:latin typeface="+mj-lt"/>
              </a:rPr>
              <a:t>: </a:t>
            </a:r>
          </a:p>
          <a:p>
            <a:r>
              <a:rPr lang="en-US" sz="2900" dirty="0">
                <a:latin typeface="+mj-lt"/>
              </a:rPr>
              <a:t>Answer 3</a:t>
            </a:r>
            <a:r>
              <a:rPr lang="en-US" sz="2900" dirty="0">
                <a:solidFill>
                  <a:srgbClr val="FF0000"/>
                </a:solidFill>
                <a:latin typeface="+mj-lt"/>
              </a:rPr>
              <a:t>*</a:t>
            </a:r>
            <a:r>
              <a:rPr lang="en-US" sz="2900" dirty="0">
                <a:latin typeface="+mj-lt"/>
              </a:rPr>
              <a:t>: </a:t>
            </a:r>
          </a:p>
          <a:p>
            <a:r>
              <a:rPr lang="en-US" sz="2900" dirty="0">
                <a:latin typeface="+mj-lt"/>
              </a:rPr>
              <a:t>Answer 4</a:t>
            </a:r>
            <a:r>
              <a:rPr lang="en-US" sz="2900" dirty="0">
                <a:solidFill>
                  <a:srgbClr val="FF0000"/>
                </a:solidFill>
                <a:latin typeface="+mj-lt"/>
              </a:rPr>
              <a:t>*</a:t>
            </a:r>
            <a:r>
              <a:rPr lang="en-US" sz="2900" dirty="0">
                <a:latin typeface="+mj-lt"/>
              </a:rPr>
              <a:t>:</a:t>
            </a:r>
          </a:p>
          <a:p>
            <a:endParaRPr lang="en-US" dirty="0">
              <a:latin typeface="+mj-lt"/>
            </a:endParaRPr>
          </a:p>
          <a:p>
            <a:pPr marL="0" indent="0">
              <a:buNone/>
            </a:pPr>
            <a:r>
              <a:rPr lang="en-US" dirty="0">
                <a:latin typeface="+mj-lt"/>
              </a:rPr>
              <a:t>The correct answer is</a:t>
            </a:r>
            <a:r>
              <a:rPr lang="en-US" dirty="0">
                <a:solidFill>
                  <a:srgbClr val="FF0000"/>
                </a:solidFill>
                <a:latin typeface="+mj-lt"/>
              </a:rPr>
              <a:t>*</a:t>
            </a:r>
            <a:r>
              <a:rPr lang="en-US" dirty="0">
                <a:latin typeface="+mj-lt"/>
              </a:rPr>
              <a:t>:</a:t>
            </a:r>
          </a:p>
          <a:p>
            <a:pPr marL="0" indent="0">
              <a:buNone/>
            </a:pPr>
            <a:endParaRPr lang="en-US" dirty="0">
              <a:latin typeface="+mj-lt"/>
            </a:endParaRPr>
          </a:p>
          <a:p>
            <a:pPr marL="0" indent="0">
              <a:buNone/>
            </a:pPr>
            <a:r>
              <a:rPr lang="en-US" dirty="0">
                <a:latin typeface="+mj-lt"/>
              </a:rPr>
              <a:t>Explanation </a:t>
            </a:r>
            <a:r>
              <a:rPr lang="en-US">
                <a:latin typeface="+mj-lt"/>
              </a:rPr>
              <a:t>of answer</a:t>
            </a:r>
            <a:r>
              <a:rPr lang="en-US">
                <a:solidFill>
                  <a:srgbClr val="FF0000"/>
                </a:solidFill>
                <a:latin typeface="+mj-lt"/>
              </a:rPr>
              <a:t>*</a:t>
            </a:r>
            <a:r>
              <a:rPr lang="en-US">
                <a:latin typeface="+mj-lt"/>
              </a:rPr>
              <a:t> </a:t>
            </a:r>
            <a:r>
              <a:rPr lang="en-US" dirty="0">
                <a:latin typeface="+mj-lt"/>
              </a:rPr>
              <a:t>(Max 60 words):</a:t>
            </a:r>
          </a:p>
          <a:p>
            <a:pPr marL="0" indent="0">
              <a:buNone/>
            </a:pPr>
            <a:endParaRPr lang="en-US" dirty="0">
              <a:latin typeface="+mj-lt"/>
            </a:endParaRPr>
          </a:p>
          <a:p>
            <a:pPr marL="0" indent="0">
              <a:buNone/>
            </a:pPr>
            <a:endParaRPr lang="en-US" dirty="0">
              <a:latin typeface="+mj-lt"/>
            </a:endParaRPr>
          </a:p>
          <a:p>
            <a:pPr marL="0" indent="0">
              <a:buNone/>
            </a:pPr>
            <a:r>
              <a:rPr lang="en-US" dirty="0">
                <a:latin typeface="+mj-lt"/>
              </a:rPr>
              <a:t>Additional information:</a:t>
            </a:r>
          </a:p>
          <a:p>
            <a:pPr marL="266700" lvl="1" indent="0">
              <a:buNone/>
            </a:pPr>
            <a:r>
              <a:rPr lang="en-US" b="1" dirty="0">
                <a:latin typeface="+mj-lt"/>
              </a:rPr>
              <a:t>Question</a:t>
            </a:r>
            <a:r>
              <a:rPr lang="en-US" b="0" dirty="0">
                <a:latin typeface="+mj-lt"/>
              </a:rPr>
              <a:t>: </a:t>
            </a:r>
            <a:r>
              <a:rPr lang="en-US" b="0" i="0" dirty="0">
                <a:solidFill>
                  <a:srgbClr val="000000"/>
                </a:solidFill>
                <a:effectLst/>
                <a:latin typeface="+mj-lt"/>
              </a:rPr>
              <a:t>The question may be about the diagnosis or a management decision. It should be straightforward, concrete and answerable, asking the reader to choose the single best option. Avoid negative phrasing (‘All of the following are true except’). Maximum 10 words.</a:t>
            </a:r>
            <a:endParaRPr lang="en-US" b="0" dirty="0">
              <a:solidFill>
                <a:srgbClr val="000000"/>
              </a:solidFill>
              <a:latin typeface="+mj-lt"/>
            </a:endParaRPr>
          </a:p>
          <a:p>
            <a:pPr marL="266700" lvl="1" indent="0">
              <a:buNone/>
            </a:pPr>
            <a:r>
              <a:rPr lang="en-US" b="1" dirty="0">
                <a:solidFill>
                  <a:srgbClr val="000000"/>
                </a:solidFill>
                <a:latin typeface="+mj-lt"/>
              </a:rPr>
              <a:t>Answers options</a:t>
            </a:r>
            <a:r>
              <a:rPr lang="en-US" b="0" dirty="0">
                <a:solidFill>
                  <a:srgbClr val="000000"/>
                </a:solidFill>
                <a:latin typeface="+mj-lt"/>
              </a:rPr>
              <a:t>: </a:t>
            </a:r>
            <a:r>
              <a:rPr lang="en-US" b="0" i="0" dirty="0">
                <a:solidFill>
                  <a:srgbClr val="000000"/>
                </a:solidFill>
                <a:effectLst/>
                <a:latin typeface="+mj-lt"/>
              </a:rPr>
              <a:t>Answer options should be short, homogenous and concrete. They should all be plausible answers to the question. The incorrect options can be partially correct. The options should not require interpretation and therefore words such as ‘frequently’, ‘is associated with’ or ‘is important’ must be avoided. </a:t>
            </a:r>
            <a:endParaRPr lang="en-US" dirty="0">
              <a:latin typeface="+mj-lt"/>
            </a:endParaRPr>
          </a:p>
        </p:txBody>
      </p:sp>
    </p:spTree>
    <p:extLst>
      <p:ext uri="{BB962C8B-B14F-4D97-AF65-F5344CB8AC3E}">
        <p14:creationId xmlns:p14="http://schemas.microsoft.com/office/powerpoint/2010/main" val="27332279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654A2597-EC39-E342-ACA7-DD46035E6AF3}"/>
              </a:ext>
            </a:extLst>
          </p:cNvPr>
          <p:cNvSpPr>
            <a:spLocks noGrp="1"/>
          </p:cNvSpPr>
          <p:nvPr>
            <p:ph type="body" sz="quarter" idx="10"/>
          </p:nvPr>
        </p:nvSpPr>
        <p:spPr/>
        <p:txBody>
          <a:bodyPr/>
          <a:lstStyle/>
          <a:p>
            <a:r>
              <a:rPr lang="fr-FR" dirty="0"/>
              <a:t>Image </a:t>
            </a:r>
            <a:r>
              <a:rPr lang="fr-FR" dirty="0" err="1"/>
              <a:t>title</a:t>
            </a:r>
            <a:r>
              <a:rPr lang="fr-FR" dirty="0"/>
              <a:t> 2</a:t>
            </a:r>
          </a:p>
        </p:txBody>
      </p:sp>
    </p:spTree>
    <p:extLst>
      <p:ext uri="{BB962C8B-B14F-4D97-AF65-F5344CB8AC3E}">
        <p14:creationId xmlns:p14="http://schemas.microsoft.com/office/powerpoint/2010/main" val="24668724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654A2597-EC39-E342-ACA7-DD46035E6AF3}"/>
              </a:ext>
            </a:extLst>
          </p:cNvPr>
          <p:cNvSpPr>
            <a:spLocks noGrp="1"/>
          </p:cNvSpPr>
          <p:nvPr>
            <p:ph type="body" sz="quarter" idx="10"/>
          </p:nvPr>
        </p:nvSpPr>
        <p:spPr/>
        <p:txBody>
          <a:bodyPr/>
          <a:lstStyle/>
          <a:p>
            <a:r>
              <a:rPr lang="fr-FR" dirty="0"/>
              <a:t>Image </a:t>
            </a:r>
            <a:r>
              <a:rPr lang="fr-FR" dirty="0" err="1"/>
              <a:t>title</a:t>
            </a:r>
            <a:r>
              <a:rPr lang="fr-FR"/>
              <a:t> 3</a:t>
            </a:r>
            <a:endParaRPr lang="fr-FR" dirty="0"/>
          </a:p>
        </p:txBody>
      </p:sp>
    </p:spTree>
    <p:extLst>
      <p:ext uri="{BB962C8B-B14F-4D97-AF65-F5344CB8AC3E}">
        <p14:creationId xmlns:p14="http://schemas.microsoft.com/office/powerpoint/2010/main" val="41184363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8379467-758D-49AF-9F9E-1C26E651381A}"/>
              </a:ext>
            </a:extLst>
          </p:cNvPr>
          <p:cNvSpPr>
            <a:spLocks noGrp="1"/>
          </p:cNvSpPr>
          <p:nvPr>
            <p:ph type="body" sz="quarter" idx="10"/>
          </p:nvPr>
        </p:nvSpPr>
        <p:spPr/>
        <p:txBody>
          <a:bodyPr/>
          <a:lstStyle/>
          <a:p>
            <a:r>
              <a:rPr lang="en-US" dirty="0">
                <a:latin typeface="Calibri" panose="020F0502020204030204" pitchFamily="34" charset="0"/>
                <a:cs typeface="Times New Roman" panose="02020603050405020304" pitchFamily="18" charset="0"/>
              </a:rPr>
              <a:t>Take-home message </a:t>
            </a:r>
            <a:r>
              <a:rPr lang="en-US" sz="1600" b="0" dirty="0">
                <a:effectLst/>
                <a:latin typeface="Calibri" panose="020F0502020204030204" pitchFamily="34" charset="0"/>
                <a:ea typeface="Calibri" panose="020F0502020204030204" pitchFamily="34" charset="0"/>
                <a:cs typeface="Times New Roman" panose="02020603050405020304" pitchFamily="18" charset="0"/>
              </a:rPr>
              <a:t>(max 50 words)</a:t>
            </a:r>
            <a:endParaRPr lang="en-US" dirty="0">
              <a:latin typeface="Calibri" panose="020F0502020204030204" pitchFamily="34"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19A5A98-297F-4C9F-846A-FA7A7E3FD8DE}"/>
              </a:ext>
            </a:extLst>
          </p:cNvPr>
          <p:cNvSpPr>
            <a:spLocks noGrp="1"/>
          </p:cNvSpPr>
          <p:nvPr>
            <p:ph sz="quarter" idx="11"/>
          </p:nvPr>
        </p:nvSpPr>
        <p:spPr/>
        <p:txBody>
          <a:bodyPr/>
          <a:lstStyle/>
          <a:p>
            <a:endParaRPr lang="en-US" dirty="0"/>
          </a:p>
        </p:txBody>
      </p:sp>
    </p:spTree>
    <p:extLst>
      <p:ext uri="{BB962C8B-B14F-4D97-AF65-F5344CB8AC3E}">
        <p14:creationId xmlns:p14="http://schemas.microsoft.com/office/powerpoint/2010/main" val="1588213511"/>
      </p:ext>
    </p:extLst>
  </p:cSld>
  <p:clrMapOvr>
    <a:masterClrMapping/>
  </p:clrMapOvr>
</p:sld>
</file>

<file path=ppt/theme/theme1.xml><?xml version="1.0" encoding="utf-8"?>
<a:theme xmlns:a="http://schemas.openxmlformats.org/drawingml/2006/main" name="ESC_PPT_Light_220817-16-9">
  <a:themeElements>
    <a:clrScheme name="ESC // branding 2017">
      <a:dk1>
        <a:sysClr val="windowText" lastClr="000000"/>
      </a:dk1>
      <a:lt1>
        <a:sysClr val="window" lastClr="FFFFFF"/>
      </a:lt1>
      <a:dk2>
        <a:srgbClr val="595959"/>
      </a:dk2>
      <a:lt2>
        <a:srgbClr val="F2F2F2"/>
      </a:lt2>
      <a:accent1>
        <a:srgbClr val="AE1022"/>
      </a:accent1>
      <a:accent2>
        <a:srgbClr val="552682"/>
      </a:accent2>
      <a:accent3>
        <a:srgbClr val="00ABAA"/>
      </a:accent3>
      <a:accent4>
        <a:srgbClr val="005694"/>
      </a:accent4>
      <a:accent5>
        <a:srgbClr val="FBB800"/>
      </a:accent5>
      <a:accent6>
        <a:srgbClr val="EF7918"/>
      </a:accent6>
      <a:hlink>
        <a:srgbClr val="F8B836"/>
      </a:hlink>
      <a:folHlink>
        <a:srgbClr val="F5832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2">
          <a:schemeClr val="accent1"/>
        </a:lnRef>
        <a:fillRef idx="1">
          <a:schemeClr val="lt1"/>
        </a:fillRef>
        <a:effectRef idx="0">
          <a:schemeClr val="accent1"/>
        </a:effectRef>
        <a:fontRef idx="minor">
          <a:schemeClr val="dk1"/>
        </a:fontRef>
      </a:style>
    </a:spDef>
    <a:txDef>
      <a:spPr>
        <a:noFill/>
      </a:spPr>
      <a:bodyPr wrap="square" rtlCol="0">
        <a:spAutoFit/>
      </a:bodyPr>
      <a:lstStyle>
        <a:defPPr marL="38700" indent="0" algn="l" defTabSz="360000" rtl="0" eaLnBrk="1" latinLnBrk="0" hangingPunct="1">
          <a:spcBef>
            <a:spcPct val="20000"/>
          </a:spcBef>
          <a:buClr>
            <a:srgbClr val="C00000"/>
          </a:buClr>
          <a:buFont typeface="Arial" panose="020B0604020202020204" pitchFamily="34" charset="0"/>
          <a:buNone/>
          <a:defRPr sz="1600" b="1" i="0" kern="1200" dirty="0" smtClean="0">
            <a:solidFill>
              <a:schemeClr val="tx1"/>
            </a:solidFill>
            <a:latin typeface="+mn-lt"/>
            <a:ea typeface="+mn-ea"/>
          </a:defRPr>
        </a:defPPr>
      </a:lstStyle>
    </a:txDef>
  </a:objectDefaults>
  <a:extraClrSchemeLst/>
  <a:extLst>
    <a:ext uri="{05A4C25C-085E-4340-85A3-A5531E510DB2}">
      <thm15:themeFamily xmlns:thm15="http://schemas.microsoft.com/office/thememl/2012/main" name="ESC_PPT_GENERIC_12012021  -  Read-Only" id="{8CB5A6F9-0108-4F1C-927D-5872DF40D793}" vid="{717AFAD0-94CD-4965-A011-B2544BC0820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ESC_PPT_Light_220817-16-9</Template>
  <TotalTime>86</TotalTime>
  <Words>353</Words>
  <Application>Microsoft Office PowerPoint</Application>
  <PresentationFormat>On-screen Show (16:9)</PresentationFormat>
  <Paragraphs>35</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ESC_PPT_Light_220817-16-9</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Roland COLLIN</dc:creator>
  <cp:lastModifiedBy>Audrey MORENO</cp:lastModifiedBy>
  <cp:revision>22</cp:revision>
  <dcterms:created xsi:type="dcterms:W3CDTF">2021-07-16T09:19:14Z</dcterms:created>
  <dcterms:modified xsi:type="dcterms:W3CDTF">2022-11-10T13:07:58Z</dcterms:modified>
</cp:coreProperties>
</file>